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1.jpeg" ContentType="image/jpeg"/>
  <Override PartName="/ppt/media/image2.jpeg" ContentType="image/jpeg"/>
  <Override PartName="/ppt/media/image3.png" ContentType="image/png"/>
  <Override PartName="/ppt/media/image4.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32399287" cy="43200637"/>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Rectangle 1"/>
          <p:cNvSpPr/>
          <p:nvPr/>
        </p:nvSpPr>
        <p:spPr>
          <a:xfrm>
            <a:off x="0" y="0"/>
            <a:ext cx="7099200" cy="10234800"/>
          </a:xfrm>
          <a:prstGeom prst="rect">
            <a:avLst/>
          </a:prstGeom>
          <a:solidFill>
            <a:srgbClr val="ffffff"/>
          </a:solidFill>
          <a:ln>
            <a:noFill/>
          </a:ln>
        </p:spPr>
      </p:sp>
      <p:sp>
        <p:nvSpPr>
          <p:cNvPr id="45" name="PlaceHolder 2"/>
          <p:cNvSpPr>
            <a:spLocks noGrp="1"/>
          </p:cNvSpPr>
          <p:nvPr>
            <p:ph type="hdr"/>
          </p:nvPr>
        </p:nvSpPr>
        <p:spPr>
          <a:xfrm>
            <a:off x="0" y="0"/>
            <a:ext cx="3076560" cy="511200"/>
          </a:xfrm>
          <a:prstGeom prst="rect">
            <a:avLst/>
          </a:prstGeom>
        </p:spPr>
        <p:txBody>
          <a:bodyPr lIns="99720" rIns="99720" tIns="50040" bIns="5004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2100" spc="-1" strike="noStrike">
              <a:solidFill>
                <a:srgbClr val="000000"/>
              </a:solidFill>
              <a:latin typeface="tahoma, verdana, arial"/>
            </a:endParaRPr>
          </a:p>
        </p:txBody>
      </p:sp>
      <p:sp>
        <p:nvSpPr>
          <p:cNvPr id="46" name="PlaceHolder 3"/>
          <p:cNvSpPr>
            <a:spLocks noGrp="1"/>
          </p:cNvSpPr>
          <p:nvPr>
            <p:ph type="dt"/>
          </p:nvPr>
        </p:nvSpPr>
        <p:spPr>
          <a:xfrm>
            <a:off x="4021200" y="0"/>
            <a:ext cx="3076560" cy="511200"/>
          </a:xfrm>
          <a:prstGeom prst="rect">
            <a:avLst/>
          </a:prstGeom>
        </p:spPr>
        <p:txBody>
          <a:bodyPr lIns="99720" rIns="99720" tIns="50040" bIns="50040">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300" spc="-1" strike="noStrike">
                <a:solidFill>
                  <a:srgbClr val="000000"/>
                </a:solidFill>
                <a:latin typeface="tahoma, verdana, arial"/>
              </a:rPr>
              <a:t>&lt;data/hora&gt;</a:t>
            </a:r>
            <a:endParaRPr b="0" lang="pt-BR" sz="1300" spc="-1" strike="noStrike">
              <a:solidFill>
                <a:srgbClr val="000000"/>
              </a:solidFill>
              <a:latin typeface="tahoma, verdana, arial"/>
            </a:endParaRPr>
          </a:p>
        </p:txBody>
      </p:sp>
      <p:sp>
        <p:nvSpPr>
          <p:cNvPr id="47" name="PlaceHolder 4"/>
          <p:cNvSpPr>
            <a:spLocks noGrp="1"/>
          </p:cNvSpPr>
          <p:nvPr>
            <p:ph type="sldImg"/>
          </p:nvPr>
        </p:nvSpPr>
        <p:spPr>
          <a:xfrm>
            <a:off x="2111400" y="767880"/>
            <a:ext cx="2876400" cy="3837240"/>
          </a:xfrm>
          <a:prstGeom prst="rect">
            <a:avLst/>
          </a:prstGeom>
        </p:spPr>
        <p:txBody>
          <a:bodyPr lIns="99720" rIns="99720" tIns="50040" bIns="50040" anchor="ctr">
            <a:noAutofit/>
          </a:bodyPr>
          <a:p>
            <a:pPr algn="ctr">
              <a:tabLst>
                <a:tab algn="l" pos="0"/>
                <a:tab algn="l" pos="4800600"/>
                <a:tab algn="l" pos="9601200"/>
              </a:tabLst>
            </a:pPr>
            <a:r>
              <a:rPr b="0" lang="pt-BR" sz="22900" spc="-1" strike="noStrike">
                <a:solidFill>
                  <a:srgbClr val="000000"/>
                </a:solidFill>
                <a:latin typeface="Times New Roman"/>
              </a:rPr>
              <a:t>Clique para mover o slide</a:t>
            </a:r>
            <a:endParaRPr b="0" lang="pt-BR" sz="22900" spc="-1" strike="noStrike">
              <a:solidFill>
                <a:srgbClr val="000000"/>
              </a:solidFill>
              <a:latin typeface="Times New Roman"/>
            </a:endParaRPr>
          </a:p>
        </p:txBody>
      </p:sp>
      <p:sp>
        <p:nvSpPr>
          <p:cNvPr id="48" name="PlaceHolder 5"/>
          <p:cNvSpPr>
            <a:spLocks noGrp="1"/>
          </p:cNvSpPr>
          <p:nvPr>
            <p:ph type="body"/>
          </p:nvPr>
        </p:nvSpPr>
        <p:spPr>
          <a:xfrm>
            <a:off x="709560" y="4861080"/>
            <a:ext cx="5680080" cy="4605120"/>
          </a:xfrm>
          <a:prstGeom prst="rect">
            <a:avLst/>
          </a:prstGeom>
        </p:spPr>
        <p:txBody>
          <a:bodyPr lIns="99720" rIns="99720" tIns="50040" bIns="50040">
            <a:noAutofit/>
          </a:bodyPr>
          <a:p>
            <a:r>
              <a:rPr b="0" lang="pt-BR" sz="1100" spc="-1" strike="noStrike">
                <a:solidFill>
                  <a:srgbClr val="000000"/>
                </a:solidFill>
                <a:latin typeface="Calibri"/>
              </a:rPr>
              <a:t>Clique para editar o formato de notas</a:t>
            </a:r>
            <a:endParaRPr b="0" lang="pt-BR" sz="1100" spc="-1" strike="noStrike">
              <a:solidFill>
                <a:srgbClr val="000000"/>
              </a:solidFill>
              <a:latin typeface="Calibri"/>
            </a:endParaRPr>
          </a:p>
        </p:txBody>
      </p:sp>
      <p:sp>
        <p:nvSpPr>
          <p:cNvPr id="49" name="PlaceHolder 6"/>
          <p:cNvSpPr>
            <a:spLocks noGrp="1"/>
          </p:cNvSpPr>
          <p:nvPr>
            <p:ph type="ftr"/>
          </p:nvPr>
        </p:nvSpPr>
        <p:spPr>
          <a:xfrm>
            <a:off x="0" y="9721800"/>
            <a:ext cx="3076560" cy="511200"/>
          </a:xfrm>
          <a:prstGeom prst="rect">
            <a:avLst/>
          </a:prstGeom>
        </p:spPr>
        <p:txBody>
          <a:bodyPr lIns="99720" rIns="99720" tIns="50040" bIns="5004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2100" spc="-1" strike="noStrike">
              <a:solidFill>
                <a:srgbClr val="000000"/>
              </a:solidFill>
              <a:latin typeface="tahoma, verdana, arial"/>
            </a:endParaRPr>
          </a:p>
        </p:txBody>
      </p:sp>
      <p:sp>
        <p:nvSpPr>
          <p:cNvPr id="50" name="PlaceHolder 7"/>
          <p:cNvSpPr>
            <a:spLocks noGrp="1"/>
          </p:cNvSpPr>
          <p:nvPr>
            <p:ph type="sldNum"/>
          </p:nvPr>
        </p:nvSpPr>
        <p:spPr>
          <a:xfrm>
            <a:off x="4021200" y="9721800"/>
            <a:ext cx="3076560" cy="511200"/>
          </a:xfrm>
          <a:prstGeom prst="rect">
            <a:avLst/>
          </a:prstGeom>
        </p:spPr>
        <p:txBody>
          <a:bodyPr lIns="99720" rIns="99720" tIns="50040" bIns="5004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45F2968-452B-4B9D-B61E-D8CA4EA68305}" type="slidenum">
              <a:rPr b="0" lang="pt-BR" sz="1300" spc="-1" strike="noStrike">
                <a:solidFill>
                  <a:srgbClr val="000000"/>
                </a:solidFill>
                <a:latin typeface="tahoma, verdana, arial"/>
              </a:rPr>
              <a:t>&lt;número&gt;</a:t>
            </a:fld>
            <a:endParaRPr b="0" lang="pt-BR" sz="1300" spc="-1" strike="noStrike">
              <a:solidFill>
                <a:srgbClr val="000000"/>
              </a:solidFill>
              <a:latin typeface="tahoma, verdana, 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sldImg"/>
          </p:nvPr>
        </p:nvSpPr>
        <p:spPr>
          <a:xfrm>
            <a:off x="2111400" y="768240"/>
            <a:ext cx="2876400" cy="3837240"/>
          </a:xfrm>
          <a:prstGeom prst="rect">
            <a:avLst/>
          </a:prstGeom>
        </p:spPr>
      </p:sp>
      <p:sp>
        <p:nvSpPr>
          <p:cNvPr id="71" name="PlaceHolder 2"/>
          <p:cNvSpPr>
            <a:spLocks noGrp="1"/>
          </p:cNvSpPr>
          <p:nvPr>
            <p:ph type="body"/>
          </p:nvPr>
        </p:nvSpPr>
        <p:spPr>
          <a:xfrm>
            <a:off x="709560" y="4861080"/>
            <a:ext cx="5680080" cy="4605120"/>
          </a:xfrm>
          <a:prstGeom prst="rect">
            <a:avLst/>
          </a:prstGeom>
        </p:spPr>
        <p:txBody>
          <a:bodyPr lIns="0" rIns="0" tIns="0" bIns="0">
            <a:noAutofit/>
          </a:bodyPr>
          <a:p>
            <a:endParaRPr b="0" lang="pt-BR" sz="1100" spc="-1" strike="noStrike">
              <a:solidFill>
                <a:srgbClr val="000000"/>
              </a:solidFill>
              <a:latin typeface="Calibri"/>
            </a:endParaRPr>
          </a:p>
        </p:txBody>
      </p:sp>
      <p:sp>
        <p:nvSpPr>
          <p:cNvPr id="72" name="CustomShape 3"/>
          <p:cNvSpPr/>
          <p:nvPr/>
        </p:nvSpPr>
        <p:spPr>
          <a:xfrm>
            <a:off x="4021200" y="9721800"/>
            <a:ext cx="3076560" cy="511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720" rIns="99720" tIns="50040" bIns="5004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291A29A-1D61-46E1-87F5-86172AF8C1CF}" type="slidenum">
              <a:rPr b="0" lang="pt-BR" sz="1300" spc="-1" strike="noStrike">
                <a:solidFill>
                  <a:srgbClr val="000000"/>
                </a:solidFill>
                <a:latin typeface="tahoma, verdana, arial"/>
              </a:rPr>
              <a:t>&lt;número&gt;</a:t>
            </a:fld>
            <a:endParaRPr b="0" lang="pt-BR" sz="1300" spc="-1" strike="noStrike">
              <a:solidFill>
                <a:srgbClr val="000000"/>
              </a:solidFill>
              <a:latin typeface="tahoma, verdana, 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30" name="PlaceHolder 2"/>
          <p:cNvSpPr>
            <a:spLocks noGrp="1"/>
          </p:cNvSpPr>
          <p:nvPr>
            <p:ph type="body"/>
          </p:nvPr>
        </p:nvSpPr>
        <p:spPr>
          <a:xfrm>
            <a:off x="2428920" y="12477600"/>
            <a:ext cx="2754144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31" name="PlaceHolder 3"/>
          <p:cNvSpPr>
            <a:spLocks noGrp="1"/>
          </p:cNvSpPr>
          <p:nvPr>
            <p:ph type="body"/>
          </p:nvPr>
        </p:nvSpPr>
        <p:spPr>
          <a:xfrm>
            <a:off x="2428920" y="26016480"/>
            <a:ext cx="2754144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33" name="PlaceHolder 2"/>
          <p:cNvSpPr>
            <a:spLocks noGrp="1"/>
          </p:cNvSpPr>
          <p:nvPr>
            <p:ph type="body"/>
          </p:nvPr>
        </p:nvSpPr>
        <p:spPr>
          <a:xfrm>
            <a:off x="2428920" y="1247760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34" name="PlaceHolder 3"/>
          <p:cNvSpPr>
            <a:spLocks noGrp="1"/>
          </p:cNvSpPr>
          <p:nvPr>
            <p:ph type="body"/>
          </p:nvPr>
        </p:nvSpPr>
        <p:spPr>
          <a:xfrm>
            <a:off x="16541280" y="1247760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35" name="PlaceHolder 4"/>
          <p:cNvSpPr>
            <a:spLocks noGrp="1"/>
          </p:cNvSpPr>
          <p:nvPr>
            <p:ph type="body"/>
          </p:nvPr>
        </p:nvSpPr>
        <p:spPr>
          <a:xfrm>
            <a:off x="2428920" y="2601648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36" name="PlaceHolder 5"/>
          <p:cNvSpPr>
            <a:spLocks noGrp="1"/>
          </p:cNvSpPr>
          <p:nvPr>
            <p:ph type="body"/>
          </p:nvPr>
        </p:nvSpPr>
        <p:spPr>
          <a:xfrm>
            <a:off x="16541280" y="2601648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38" name="PlaceHolder 2"/>
          <p:cNvSpPr>
            <a:spLocks noGrp="1"/>
          </p:cNvSpPr>
          <p:nvPr>
            <p:ph type="body"/>
          </p:nvPr>
        </p:nvSpPr>
        <p:spPr>
          <a:xfrm>
            <a:off x="2428920" y="12477600"/>
            <a:ext cx="8868240" cy="12363840"/>
          </a:xfrm>
          <a:prstGeom prst="rect">
            <a:avLst/>
          </a:prstGeom>
        </p:spPr>
        <p:txBody>
          <a:bodyPr lIns="480600" rIns="480600" tIns="240120" bIns="240120">
            <a:normAutofit fontScale="88000"/>
          </a:bodyPr>
          <a:p>
            <a:endParaRPr b="0" lang="pt-BR" sz="16800" spc="-1" strike="noStrike">
              <a:solidFill>
                <a:srgbClr val="000000"/>
              </a:solidFill>
              <a:latin typeface="Times New Roman"/>
            </a:endParaRPr>
          </a:p>
        </p:txBody>
      </p:sp>
      <p:sp>
        <p:nvSpPr>
          <p:cNvPr id="39" name="PlaceHolder 3"/>
          <p:cNvSpPr>
            <a:spLocks noGrp="1"/>
          </p:cNvSpPr>
          <p:nvPr>
            <p:ph type="body"/>
          </p:nvPr>
        </p:nvSpPr>
        <p:spPr>
          <a:xfrm>
            <a:off x="11741040" y="12477600"/>
            <a:ext cx="8868240" cy="12363840"/>
          </a:xfrm>
          <a:prstGeom prst="rect">
            <a:avLst/>
          </a:prstGeom>
        </p:spPr>
        <p:txBody>
          <a:bodyPr lIns="480600" rIns="480600" tIns="240120" bIns="240120">
            <a:normAutofit fontScale="88000"/>
          </a:bodyPr>
          <a:p>
            <a:endParaRPr b="0" lang="pt-BR" sz="16800" spc="-1" strike="noStrike">
              <a:solidFill>
                <a:srgbClr val="000000"/>
              </a:solidFill>
              <a:latin typeface="Times New Roman"/>
            </a:endParaRPr>
          </a:p>
        </p:txBody>
      </p:sp>
      <p:sp>
        <p:nvSpPr>
          <p:cNvPr id="40" name="PlaceHolder 4"/>
          <p:cNvSpPr>
            <a:spLocks noGrp="1"/>
          </p:cNvSpPr>
          <p:nvPr>
            <p:ph type="body"/>
          </p:nvPr>
        </p:nvSpPr>
        <p:spPr>
          <a:xfrm>
            <a:off x="21053160" y="12477600"/>
            <a:ext cx="8868240" cy="12363840"/>
          </a:xfrm>
          <a:prstGeom prst="rect">
            <a:avLst/>
          </a:prstGeom>
        </p:spPr>
        <p:txBody>
          <a:bodyPr lIns="480600" rIns="480600" tIns="240120" bIns="240120">
            <a:normAutofit fontScale="88000"/>
          </a:bodyPr>
          <a:p>
            <a:endParaRPr b="0" lang="pt-BR" sz="16800" spc="-1" strike="noStrike">
              <a:solidFill>
                <a:srgbClr val="000000"/>
              </a:solidFill>
              <a:latin typeface="Times New Roman"/>
            </a:endParaRPr>
          </a:p>
        </p:txBody>
      </p:sp>
      <p:sp>
        <p:nvSpPr>
          <p:cNvPr id="41" name="PlaceHolder 5"/>
          <p:cNvSpPr>
            <a:spLocks noGrp="1"/>
          </p:cNvSpPr>
          <p:nvPr>
            <p:ph type="body"/>
          </p:nvPr>
        </p:nvSpPr>
        <p:spPr>
          <a:xfrm>
            <a:off x="2428920" y="26016480"/>
            <a:ext cx="8868240" cy="12363840"/>
          </a:xfrm>
          <a:prstGeom prst="rect">
            <a:avLst/>
          </a:prstGeom>
        </p:spPr>
        <p:txBody>
          <a:bodyPr lIns="480600" rIns="480600" tIns="240120" bIns="240120">
            <a:normAutofit fontScale="88000"/>
          </a:bodyPr>
          <a:p>
            <a:endParaRPr b="0" lang="pt-BR" sz="16800" spc="-1" strike="noStrike">
              <a:solidFill>
                <a:srgbClr val="000000"/>
              </a:solidFill>
              <a:latin typeface="Times New Roman"/>
            </a:endParaRPr>
          </a:p>
        </p:txBody>
      </p:sp>
      <p:sp>
        <p:nvSpPr>
          <p:cNvPr id="42" name="PlaceHolder 6"/>
          <p:cNvSpPr>
            <a:spLocks noGrp="1"/>
          </p:cNvSpPr>
          <p:nvPr>
            <p:ph type="body"/>
          </p:nvPr>
        </p:nvSpPr>
        <p:spPr>
          <a:xfrm>
            <a:off x="11741040" y="26016480"/>
            <a:ext cx="8868240" cy="12363840"/>
          </a:xfrm>
          <a:prstGeom prst="rect">
            <a:avLst/>
          </a:prstGeom>
        </p:spPr>
        <p:txBody>
          <a:bodyPr lIns="480600" rIns="480600" tIns="240120" bIns="240120">
            <a:normAutofit fontScale="88000"/>
          </a:bodyPr>
          <a:p>
            <a:endParaRPr b="0" lang="pt-BR" sz="16800" spc="-1" strike="noStrike">
              <a:solidFill>
                <a:srgbClr val="000000"/>
              </a:solidFill>
              <a:latin typeface="Times New Roman"/>
            </a:endParaRPr>
          </a:p>
        </p:txBody>
      </p:sp>
      <p:sp>
        <p:nvSpPr>
          <p:cNvPr id="43" name="PlaceHolder 7"/>
          <p:cNvSpPr>
            <a:spLocks noGrp="1"/>
          </p:cNvSpPr>
          <p:nvPr>
            <p:ph type="body"/>
          </p:nvPr>
        </p:nvSpPr>
        <p:spPr>
          <a:xfrm>
            <a:off x="21053160" y="26016480"/>
            <a:ext cx="8868240" cy="12363840"/>
          </a:xfrm>
          <a:prstGeom prst="rect">
            <a:avLst/>
          </a:prstGeom>
        </p:spPr>
        <p:txBody>
          <a:bodyPr lIns="480600" rIns="480600" tIns="240120" bIns="240120">
            <a:normAutofit fontScale="88000"/>
          </a:bodyPr>
          <a:p>
            <a:endParaRPr b="0" lang="pt-BR" sz="168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9" name="PlaceHolder 2"/>
          <p:cNvSpPr>
            <a:spLocks noGrp="1"/>
          </p:cNvSpPr>
          <p:nvPr>
            <p:ph type="subTitle"/>
          </p:nvPr>
        </p:nvSpPr>
        <p:spPr>
          <a:xfrm>
            <a:off x="2428920" y="12477600"/>
            <a:ext cx="27541440" cy="25920720"/>
          </a:xfrm>
          <a:prstGeom prst="rect">
            <a:avLst/>
          </a:prstGeom>
        </p:spPr>
        <p:txBody>
          <a:bodyPr lIns="0" rIns="0" tIns="0" bIns="0" anchor="ctr">
            <a:noAutofit/>
          </a:bodyPr>
          <a:p>
            <a:pPr algn="ctr">
              <a:spcBef>
                <a:spcPts val="4198"/>
              </a:spcBef>
              <a:tabLst>
                <a:tab algn="l" pos="0"/>
                <a:tab algn="l" pos="4800600"/>
                <a:tab algn="l" pos="9601200"/>
              </a:tabLst>
            </a:pPr>
            <a:endParaRPr b="0" lang="pt-BR" sz="168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11" name="PlaceHolder 2"/>
          <p:cNvSpPr>
            <a:spLocks noGrp="1"/>
          </p:cNvSpPr>
          <p:nvPr>
            <p:ph type="body"/>
          </p:nvPr>
        </p:nvSpPr>
        <p:spPr>
          <a:xfrm>
            <a:off x="2428920" y="12477600"/>
            <a:ext cx="27541440" cy="2592072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13" name="PlaceHolder 2"/>
          <p:cNvSpPr>
            <a:spLocks noGrp="1"/>
          </p:cNvSpPr>
          <p:nvPr>
            <p:ph type="body"/>
          </p:nvPr>
        </p:nvSpPr>
        <p:spPr>
          <a:xfrm>
            <a:off x="2428920" y="12477600"/>
            <a:ext cx="13439880" cy="2592072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14" name="PlaceHolder 3"/>
          <p:cNvSpPr>
            <a:spLocks noGrp="1"/>
          </p:cNvSpPr>
          <p:nvPr>
            <p:ph type="body"/>
          </p:nvPr>
        </p:nvSpPr>
        <p:spPr>
          <a:xfrm>
            <a:off x="16541280" y="12477600"/>
            <a:ext cx="13439880" cy="2592072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2428920" y="3840120"/>
            <a:ext cx="27541440" cy="33372720"/>
          </a:xfrm>
          <a:prstGeom prst="rect">
            <a:avLst/>
          </a:prstGeom>
        </p:spPr>
        <p:txBody>
          <a:bodyPr lIns="0" rIns="0" tIns="0" bIns="0" anchor="ctr">
            <a:noAutofit/>
          </a:bodyPr>
          <a:p>
            <a:pPr algn="ctr">
              <a:spcBef>
                <a:spcPts val="4198"/>
              </a:spcBef>
              <a:tabLst>
                <a:tab algn="l" pos="0"/>
                <a:tab algn="l" pos="4800600"/>
                <a:tab algn="l" pos="9601200"/>
              </a:tabLst>
            </a:pPr>
            <a:endParaRPr b="0" lang="pt-BR" sz="16800" spc="-1" strike="noStrike">
              <a:solidFill>
                <a:srgbClr val="000000"/>
              </a:solidFill>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18" name="PlaceHolder 2"/>
          <p:cNvSpPr>
            <a:spLocks noGrp="1"/>
          </p:cNvSpPr>
          <p:nvPr>
            <p:ph type="body"/>
          </p:nvPr>
        </p:nvSpPr>
        <p:spPr>
          <a:xfrm>
            <a:off x="2428920" y="1247760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19" name="PlaceHolder 3"/>
          <p:cNvSpPr>
            <a:spLocks noGrp="1"/>
          </p:cNvSpPr>
          <p:nvPr>
            <p:ph type="body"/>
          </p:nvPr>
        </p:nvSpPr>
        <p:spPr>
          <a:xfrm>
            <a:off x="16541280" y="12477600"/>
            <a:ext cx="13439880" cy="2592072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20" name="PlaceHolder 4"/>
          <p:cNvSpPr>
            <a:spLocks noGrp="1"/>
          </p:cNvSpPr>
          <p:nvPr>
            <p:ph type="body"/>
          </p:nvPr>
        </p:nvSpPr>
        <p:spPr>
          <a:xfrm>
            <a:off x="2428920" y="2601648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22" name="PlaceHolder 2"/>
          <p:cNvSpPr>
            <a:spLocks noGrp="1"/>
          </p:cNvSpPr>
          <p:nvPr>
            <p:ph type="body"/>
          </p:nvPr>
        </p:nvSpPr>
        <p:spPr>
          <a:xfrm>
            <a:off x="2428920" y="12477600"/>
            <a:ext cx="13439880" cy="2592072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23" name="PlaceHolder 3"/>
          <p:cNvSpPr>
            <a:spLocks noGrp="1"/>
          </p:cNvSpPr>
          <p:nvPr>
            <p:ph type="body"/>
          </p:nvPr>
        </p:nvSpPr>
        <p:spPr>
          <a:xfrm>
            <a:off x="16541280" y="1247760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24" name="PlaceHolder 4"/>
          <p:cNvSpPr>
            <a:spLocks noGrp="1"/>
          </p:cNvSpPr>
          <p:nvPr>
            <p:ph type="body"/>
          </p:nvPr>
        </p:nvSpPr>
        <p:spPr>
          <a:xfrm>
            <a:off x="16541280" y="2601648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428920" y="3709800"/>
            <a:ext cx="27541440" cy="7460280"/>
          </a:xfrm>
          <a:prstGeom prst="rect">
            <a:avLst/>
          </a:prstGeom>
        </p:spPr>
        <p:txBody>
          <a:bodyPr lIns="480600" rIns="480600" tIns="240120" bIns="240120" anchor="ctr">
            <a:noAutofit/>
          </a:bodyPr>
          <a:p>
            <a:pPr algn="ctr">
              <a:tabLst>
                <a:tab algn="l" pos="0"/>
                <a:tab algn="l" pos="4800600"/>
                <a:tab algn="l" pos="9601200"/>
              </a:tabLst>
            </a:pPr>
            <a:endParaRPr b="0" lang="pt-BR" sz="22900" spc="-1" strike="noStrike">
              <a:solidFill>
                <a:srgbClr val="000000"/>
              </a:solidFill>
              <a:latin typeface="Times New Roman"/>
            </a:endParaRPr>
          </a:p>
        </p:txBody>
      </p:sp>
      <p:sp>
        <p:nvSpPr>
          <p:cNvPr id="26" name="PlaceHolder 2"/>
          <p:cNvSpPr>
            <a:spLocks noGrp="1"/>
          </p:cNvSpPr>
          <p:nvPr>
            <p:ph type="body"/>
          </p:nvPr>
        </p:nvSpPr>
        <p:spPr>
          <a:xfrm>
            <a:off x="2428920" y="1247760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27" name="PlaceHolder 3"/>
          <p:cNvSpPr>
            <a:spLocks noGrp="1"/>
          </p:cNvSpPr>
          <p:nvPr>
            <p:ph type="body"/>
          </p:nvPr>
        </p:nvSpPr>
        <p:spPr>
          <a:xfrm>
            <a:off x="16541280" y="12477600"/>
            <a:ext cx="1343988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
        <p:nvSpPr>
          <p:cNvPr id="28" name="PlaceHolder 4"/>
          <p:cNvSpPr>
            <a:spLocks noGrp="1"/>
          </p:cNvSpPr>
          <p:nvPr>
            <p:ph type="body"/>
          </p:nvPr>
        </p:nvSpPr>
        <p:spPr>
          <a:xfrm>
            <a:off x="2428920" y="26016480"/>
            <a:ext cx="27541440" cy="12363840"/>
          </a:xfrm>
          <a:prstGeom prst="rect">
            <a:avLst/>
          </a:prstGeom>
        </p:spPr>
        <p:txBody>
          <a:bodyPr lIns="480600" rIns="480600" tIns="240120" bIns="240120">
            <a:normAutofit/>
          </a:bodyPr>
          <a:p>
            <a:endParaRPr b="0" lang="pt-BR" sz="168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428920" y="3840120"/>
            <a:ext cx="27541440" cy="7199280"/>
          </a:xfrm>
          <a:prstGeom prst="rect">
            <a:avLst/>
          </a:prstGeom>
        </p:spPr>
        <p:txBody>
          <a:bodyPr lIns="480600" rIns="480600" tIns="240120" bIns="240120" anchor="ctr">
            <a:noAutofit/>
          </a:bodyPr>
          <a:p>
            <a:pPr algn="ctr">
              <a:tabLst>
                <a:tab algn="l" pos="0"/>
                <a:tab algn="l" pos="4800600"/>
                <a:tab algn="l" pos="9601200"/>
              </a:tabLst>
            </a:pPr>
            <a:r>
              <a:rPr b="0" lang="pt-BR" sz="22900" spc="-1" strike="noStrike">
                <a:solidFill>
                  <a:srgbClr val="000000"/>
                </a:solidFill>
                <a:latin typeface="Times New Roman"/>
              </a:rPr>
              <a:t>Clique para editar o formato do texto do título</a:t>
            </a:r>
            <a:endParaRPr b="0" lang="pt-BR" sz="22900" spc="-1" strike="noStrike">
              <a:solidFill>
                <a:srgbClr val="000000"/>
              </a:solidFill>
              <a:latin typeface="Times New Roman"/>
            </a:endParaRPr>
          </a:p>
        </p:txBody>
      </p:sp>
      <p:sp>
        <p:nvSpPr>
          <p:cNvPr id="1" name="PlaceHolder 2"/>
          <p:cNvSpPr>
            <a:spLocks noGrp="1"/>
          </p:cNvSpPr>
          <p:nvPr>
            <p:ph type="body"/>
          </p:nvPr>
        </p:nvSpPr>
        <p:spPr>
          <a:xfrm>
            <a:off x="2428920" y="12477600"/>
            <a:ext cx="27541440" cy="25920720"/>
          </a:xfrm>
          <a:prstGeom prst="rect">
            <a:avLst/>
          </a:prstGeom>
        </p:spPr>
        <p:txBody>
          <a:bodyPr lIns="480600" rIns="480600" tIns="240120" bIns="240120">
            <a:normAutofit fontScale="36000"/>
          </a:bodyPr>
          <a:p>
            <a:pPr marL="1796760" indent="-1796760">
              <a:spcBef>
                <a:spcPts val="4198"/>
              </a:spcBef>
              <a:buClr>
                <a:srgbClr val="000000"/>
              </a:buClr>
              <a:buFont typeface="Times New Roman"/>
              <a:buChar char="•"/>
              <a:tabLst>
                <a:tab algn="l" pos="4800600"/>
                <a:tab algn="l" pos="9601200"/>
              </a:tabLst>
            </a:pPr>
            <a:r>
              <a:rPr b="0" lang="pt-BR" sz="16800" spc="-1" strike="noStrike">
                <a:solidFill>
                  <a:srgbClr val="000000"/>
                </a:solidFill>
                <a:latin typeface="Times New Roman"/>
              </a:rPr>
              <a:t>Clique para editar o formato do texto da estrutura de tópicos</a:t>
            </a:r>
            <a:endParaRPr b="0" lang="pt-BR" sz="16800" spc="-1" strike="noStrike">
              <a:solidFill>
                <a:srgbClr val="000000"/>
              </a:solidFill>
              <a:latin typeface="Times New Roman"/>
            </a:endParaRPr>
          </a:p>
          <a:p>
            <a:pPr lvl="1" marL="3900240" indent="-1496880">
              <a:spcBef>
                <a:spcPts val="4198"/>
              </a:spcBef>
              <a:buClr>
                <a:srgbClr val="000000"/>
              </a:buClr>
              <a:buFont typeface="Times New Roman"/>
              <a:buChar char="–"/>
              <a:tabLst>
                <a:tab algn="l" pos="4800600"/>
                <a:tab algn="l" pos="9601200"/>
              </a:tabLst>
            </a:pPr>
            <a:r>
              <a:rPr b="0" lang="pt-BR" sz="16800" spc="-1" strike="noStrike">
                <a:solidFill>
                  <a:srgbClr val="000000"/>
                </a:solidFill>
                <a:latin typeface="Times New Roman"/>
              </a:rPr>
              <a:t>2.º nível da estrutura de tópicos</a:t>
            </a:r>
            <a:endParaRPr b="0" lang="pt-BR" sz="16800" spc="-1" strike="noStrike">
              <a:solidFill>
                <a:srgbClr val="000000"/>
              </a:solidFill>
              <a:latin typeface="Times New Roman"/>
            </a:endParaRPr>
          </a:p>
          <a:p>
            <a:pPr lvl="2" marL="6002280" indent="-1200240">
              <a:spcBef>
                <a:spcPts val="4198"/>
              </a:spcBef>
              <a:buClr>
                <a:srgbClr val="000000"/>
              </a:buClr>
              <a:buFont typeface="Times New Roman"/>
              <a:buChar char="•"/>
              <a:tabLst>
                <a:tab algn="l" pos="4800600"/>
                <a:tab algn="l" pos="9601200"/>
              </a:tabLst>
            </a:pPr>
            <a:r>
              <a:rPr b="0" lang="pt-BR" sz="16800" spc="-1" strike="noStrike">
                <a:solidFill>
                  <a:srgbClr val="000000"/>
                </a:solidFill>
                <a:latin typeface="Times New Roman"/>
              </a:rPr>
              <a:t>3.º nível da estrutura de tópicos</a:t>
            </a:r>
            <a:endParaRPr b="0" lang="pt-BR" sz="16800" spc="-1" strike="noStrike">
              <a:solidFill>
                <a:srgbClr val="000000"/>
              </a:solidFill>
              <a:latin typeface="Times New Roman"/>
            </a:endParaRPr>
          </a:p>
          <a:p>
            <a:pPr lvl="3" marL="8404200" indent="-1197000">
              <a:spcBef>
                <a:spcPts val="4198"/>
              </a:spcBef>
              <a:buClr>
                <a:srgbClr val="000000"/>
              </a:buClr>
              <a:buFont typeface="Times New Roman"/>
              <a:buChar char="–"/>
              <a:tabLst>
                <a:tab algn="l" pos="4800600"/>
                <a:tab algn="l" pos="9601200"/>
              </a:tabLst>
            </a:pPr>
            <a:r>
              <a:rPr b="0" lang="pt-BR" sz="16800" spc="-1" strike="noStrike">
                <a:solidFill>
                  <a:srgbClr val="000000"/>
                </a:solidFill>
                <a:latin typeface="Times New Roman"/>
              </a:rPr>
              <a:t>4.º nível da estrutura de tópicos</a:t>
            </a:r>
            <a:endParaRPr b="0" lang="pt-BR" sz="16800" spc="-1" strike="noStrike">
              <a:solidFill>
                <a:srgbClr val="000000"/>
              </a:solidFill>
              <a:latin typeface="Times New Roman"/>
            </a:endParaRPr>
          </a:p>
          <a:p>
            <a:pPr lvl="4" marL="10807560" indent="-1197000">
              <a:spcBef>
                <a:spcPts val="4198"/>
              </a:spcBef>
              <a:buClr>
                <a:srgbClr val="000000"/>
              </a:buClr>
              <a:buFont typeface="Times New Roman"/>
              <a:buChar char="»"/>
              <a:tabLst>
                <a:tab algn="l" pos="4800600"/>
                <a:tab algn="l" pos="9601200"/>
              </a:tabLst>
            </a:pPr>
            <a:r>
              <a:rPr b="0" lang="pt-BR" sz="16800" spc="-1" strike="noStrike">
                <a:solidFill>
                  <a:srgbClr val="000000"/>
                </a:solidFill>
                <a:latin typeface="Times New Roman"/>
              </a:rPr>
              <a:t>5.º nível da estrutura de tópicos</a:t>
            </a:r>
            <a:endParaRPr b="0" lang="pt-BR" sz="16800" spc="-1" strike="noStrike">
              <a:solidFill>
                <a:srgbClr val="000000"/>
              </a:solidFill>
              <a:latin typeface="Times New Roman"/>
            </a:endParaRPr>
          </a:p>
          <a:p>
            <a:pPr lvl="5" marL="10807560" indent="-1197000">
              <a:spcBef>
                <a:spcPts val="4198"/>
              </a:spcBef>
              <a:buClr>
                <a:srgbClr val="000000"/>
              </a:buClr>
              <a:buFont typeface="Times New Roman"/>
              <a:buChar char="»"/>
              <a:tabLst>
                <a:tab algn="l" pos="4800600"/>
                <a:tab algn="l" pos="9601200"/>
              </a:tabLst>
            </a:pPr>
            <a:r>
              <a:rPr b="0" lang="pt-BR" sz="16800" spc="-1" strike="noStrike">
                <a:solidFill>
                  <a:srgbClr val="000000"/>
                </a:solidFill>
                <a:latin typeface="Times New Roman"/>
              </a:rPr>
              <a:t>6.º nível da estrutura de tópicos</a:t>
            </a:r>
            <a:endParaRPr b="0" lang="pt-BR" sz="16800" spc="-1" strike="noStrike">
              <a:solidFill>
                <a:srgbClr val="000000"/>
              </a:solidFill>
              <a:latin typeface="Times New Roman"/>
            </a:endParaRPr>
          </a:p>
          <a:p>
            <a:pPr lvl="6" marL="10807560" indent="-1197000">
              <a:spcBef>
                <a:spcPts val="4198"/>
              </a:spcBef>
              <a:buClr>
                <a:srgbClr val="000000"/>
              </a:buClr>
              <a:buFont typeface="Times New Roman"/>
              <a:buChar char="»"/>
              <a:tabLst>
                <a:tab algn="l" pos="4800600"/>
                <a:tab algn="l" pos="9601200"/>
              </a:tabLst>
            </a:pPr>
            <a:r>
              <a:rPr b="0" lang="pt-BR" sz="16800" spc="-1" strike="noStrike">
                <a:solidFill>
                  <a:srgbClr val="000000"/>
                </a:solidFill>
                <a:latin typeface="Times New Roman"/>
              </a:rPr>
              <a:t>7.º nível da estrutura de tópicos</a:t>
            </a:r>
            <a:endParaRPr b="0" lang="pt-BR" sz="16800" spc="-1" strike="noStrike">
              <a:solidFill>
                <a:srgbClr val="000000"/>
              </a:solidFill>
              <a:latin typeface="Times New Roman"/>
            </a:endParaRPr>
          </a:p>
        </p:txBody>
      </p:sp>
      <p:sp>
        <p:nvSpPr>
          <p:cNvPr id="2" name="PlaceHolder 3"/>
          <p:cNvSpPr>
            <a:spLocks noGrp="1"/>
          </p:cNvSpPr>
          <p:nvPr>
            <p:ph type="dt"/>
          </p:nvPr>
        </p:nvSpPr>
        <p:spPr>
          <a:xfrm>
            <a:off x="2428560" y="39360600"/>
            <a:ext cx="6753240" cy="2882880"/>
          </a:xfrm>
          <a:prstGeom prst="rect">
            <a:avLst/>
          </a:prstGeom>
        </p:spPr>
        <p:txBody>
          <a:bodyPr lIns="480600" rIns="480600" tIns="240120" bIns="24012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2100" spc="-1" strike="noStrike">
              <a:solidFill>
                <a:srgbClr val="000000"/>
              </a:solidFill>
              <a:latin typeface="tahoma, verdana, arial"/>
            </a:endParaRPr>
          </a:p>
        </p:txBody>
      </p:sp>
      <p:sp>
        <p:nvSpPr>
          <p:cNvPr id="3" name="PlaceHolder 4"/>
          <p:cNvSpPr>
            <a:spLocks noGrp="1"/>
          </p:cNvSpPr>
          <p:nvPr>
            <p:ph type="ftr"/>
          </p:nvPr>
        </p:nvSpPr>
        <p:spPr>
          <a:xfrm>
            <a:off x="11069640" y="39360600"/>
            <a:ext cx="10260000" cy="2882880"/>
          </a:xfrm>
          <a:prstGeom prst="rect">
            <a:avLst/>
          </a:prstGeom>
        </p:spPr>
        <p:txBody>
          <a:bodyPr lIns="480600" rIns="480600" tIns="240120" bIns="24012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2100" spc="-1" strike="noStrike">
              <a:solidFill>
                <a:srgbClr val="000000"/>
              </a:solidFill>
              <a:latin typeface="tahoma, verdana, arial"/>
            </a:endParaRPr>
          </a:p>
        </p:txBody>
      </p:sp>
      <p:sp>
        <p:nvSpPr>
          <p:cNvPr id="4" name="PlaceHolder 5"/>
          <p:cNvSpPr>
            <a:spLocks noGrp="1"/>
          </p:cNvSpPr>
          <p:nvPr>
            <p:ph type="sldNum"/>
          </p:nvPr>
        </p:nvSpPr>
        <p:spPr>
          <a:xfrm>
            <a:off x="23216760" y="39360600"/>
            <a:ext cx="6753240" cy="2882880"/>
          </a:xfrm>
          <a:prstGeom prst="rect">
            <a:avLst/>
          </a:prstGeom>
        </p:spPr>
        <p:txBody>
          <a:bodyPr lIns="480600" rIns="480600" tIns="240120" bIns="240120">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12ED72-D240-4CC9-9311-D9FB173BC78E}" type="slidenum">
              <a:rPr b="0" lang="pt-BR" sz="7200" spc="-1" strike="noStrike">
                <a:solidFill>
                  <a:srgbClr val="000000"/>
                </a:solidFill>
                <a:latin typeface="Times New Roman"/>
              </a:rPr>
              <a:t>&lt;número&gt;</a:t>
            </a:fld>
            <a:endParaRPr b="0" lang="pt-BR" sz="7200" spc="-1" strike="noStrike">
              <a:solidFill>
                <a:srgbClr val="000000"/>
              </a:solidFill>
              <a:latin typeface="tahoma, verdana, arial"/>
            </a:endParaRPr>
          </a:p>
        </p:txBody>
      </p:sp>
      <p:pic>
        <p:nvPicPr>
          <p:cNvPr id="5" name="Imagem 2" descr=""/>
          <p:cNvPicPr/>
          <p:nvPr/>
        </p:nvPicPr>
        <p:blipFill>
          <a:blip r:embed="rId2"/>
          <a:stretch/>
        </p:blipFill>
        <p:spPr>
          <a:xfrm>
            <a:off x="22391640" y="12600"/>
            <a:ext cx="10007640" cy="11503080"/>
          </a:xfrm>
          <a:prstGeom prst="rect">
            <a:avLst/>
          </a:prstGeom>
          <a:ln>
            <a:noFill/>
          </a:ln>
        </p:spPr>
      </p:pic>
      <p:pic>
        <p:nvPicPr>
          <p:cNvPr id="6" name="Imagem 3" descr=""/>
          <p:cNvPicPr/>
          <p:nvPr/>
        </p:nvPicPr>
        <p:blipFill>
          <a:blip r:embed="rId3"/>
          <a:stretch/>
        </p:blipFill>
        <p:spPr>
          <a:xfrm>
            <a:off x="0" y="27495360"/>
            <a:ext cx="9639360" cy="15698880"/>
          </a:xfrm>
          <a:prstGeom prst="rect">
            <a:avLst/>
          </a:prstGeom>
          <a:ln>
            <a:noFill/>
          </a:ln>
        </p:spPr>
      </p:pic>
      <p:pic>
        <p:nvPicPr>
          <p:cNvPr id="7" name="Imagem 4" descr=""/>
          <p:cNvPicPr/>
          <p:nvPr/>
        </p:nvPicPr>
        <p:blipFill>
          <a:blip r:embed="rId4"/>
          <a:stretch/>
        </p:blipFill>
        <p:spPr>
          <a:xfrm>
            <a:off x="1619280" y="900000"/>
            <a:ext cx="6000840" cy="492768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CustomShape 1"/>
          <p:cNvSpPr/>
          <p:nvPr/>
        </p:nvSpPr>
        <p:spPr>
          <a:xfrm>
            <a:off x="1800360" y="7907400"/>
            <a:ext cx="28800360" cy="2622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78120" rIns="78120" tIns="38880" bIns="38880">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3500" spc="-1" strike="noStrike">
                <a:solidFill>
                  <a:srgbClr val="000000"/>
                </a:solidFill>
                <a:latin typeface="tahoma, verdana, arial"/>
              </a:rPr>
              <a:t>Fulana da Silva (Acadêmica do Curso de Sistemas de Informação da FAHESA/ITPAC)</a:t>
            </a:r>
            <a:endParaRPr b="0" lang="pt-BR" sz="3500" spc="-1" strike="noStrike">
              <a:solidFill>
                <a:srgbClr val="000000"/>
              </a:solidFill>
              <a:latin typeface="tahoma, verdana, 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3500" spc="-1" strike="noStrike">
                <a:solidFill>
                  <a:srgbClr val="000000"/>
                </a:solidFill>
                <a:latin typeface="tahoma, verdana, arial"/>
              </a:rPr>
              <a:t>Fulano da Silva (Orientador)</a:t>
            </a:r>
            <a:endParaRPr b="0" lang="pt-BR" sz="3500" spc="-1" strike="noStrike">
              <a:solidFill>
                <a:srgbClr val="000000"/>
              </a:solidFill>
              <a:latin typeface="tahoma, verdana, 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3500" spc="-1" strike="noStrike">
                <a:solidFill>
                  <a:srgbClr val="000000"/>
                </a:solidFill>
                <a:latin typeface="tahoma, verdana, arial"/>
              </a:rPr>
              <a:t>Email: fulano@gmail.com, fulana@gmail.com </a:t>
            </a:r>
            <a:endParaRPr b="0" lang="pt-BR" sz="3500" spc="-1" strike="noStrike">
              <a:solidFill>
                <a:srgbClr val="000000"/>
              </a:solidFill>
              <a:latin typeface="tahoma, verdana, 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3000" spc="-1" strike="noStrike">
                <a:solidFill>
                  <a:srgbClr val="606060"/>
                </a:solidFill>
                <a:latin typeface="tahoma, verdana, arial"/>
              </a:rPr>
              <a:t> </a:t>
            </a:r>
            <a:endParaRPr b="0" lang="pt-BR" sz="3000" spc="-1" strike="noStrike">
              <a:solidFill>
                <a:srgbClr val="000000"/>
              </a:solidFill>
              <a:latin typeface="tahoma, verdana, 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ff0000"/>
                </a:solidFill>
                <a:latin typeface="tahoma, verdana, arial"/>
              </a:rPr>
              <a:t>[Fonte Arial, Maiúsculo e Minúsculo, Cor preta, Centralizado. Deverá conter no máximo 5 autores]</a:t>
            </a:r>
            <a:endParaRPr b="0" lang="pt-BR" sz="3200" spc="-1" strike="noStrike">
              <a:solidFill>
                <a:srgbClr val="000000"/>
              </a:solidFill>
              <a:latin typeface="tahoma, verdana, arial"/>
            </a:endParaRPr>
          </a:p>
        </p:txBody>
      </p:sp>
      <p:sp>
        <p:nvSpPr>
          <p:cNvPr id="52" name="CustomShape 2"/>
          <p:cNvSpPr/>
          <p:nvPr/>
        </p:nvSpPr>
        <p:spPr>
          <a:xfrm>
            <a:off x="10920240" y="12752280"/>
            <a:ext cx="2370240" cy="42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53" name="CustomShape 3"/>
          <p:cNvSpPr/>
          <p:nvPr/>
        </p:nvSpPr>
        <p:spPr>
          <a:xfrm>
            <a:off x="16140240" y="12352320"/>
            <a:ext cx="7559640" cy="524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2080" rIns="82080" tIns="41040" bIns="41040">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2900" spc="-1" strike="noStrike">
                <a:solidFill>
                  <a:srgbClr val="000000"/>
                </a:solidFill>
                <a:latin typeface="tahoma, verdana, arial"/>
              </a:rPr>
              <a:t>   </a:t>
            </a:r>
            <a:endParaRPr b="0" lang="pt-BR" sz="2900" spc="-1" strike="noStrike">
              <a:solidFill>
                <a:srgbClr val="000000"/>
              </a:solidFill>
              <a:latin typeface="tahoma, verdana, arial"/>
            </a:endParaRPr>
          </a:p>
        </p:txBody>
      </p:sp>
      <p:sp>
        <p:nvSpPr>
          <p:cNvPr id="54" name="CustomShape 4"/>
          <p:cNvSpPr/>
          <p:nvPr/>
        </p:nvSpPr>
        <p:spPr>
          <a:xfrm>
            <a:off x="15959160" y="32499360"/>
            <a:ext cx="13441320" cy="463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2080" rIns="82080" tIns="41040" bIns="41040">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2500" spc="-1" strike="noStrike">
                <a:solidFill>
                  <a:srgbClr val="000000"/>
                </a:solidFill>
                <a:latin typeface="tahoma, verdana, arial"/>
              </a:rPr>
              <a:t> </a:t>
            </a:r>
            <a:endParaRPr b="0" lang="pt-BR" sz="2500" spc="-1" strike="noStrike">
              <a:solidFill>
                <a:srgbClr val="000000"/>
              </a:solidFill>
              <a:latin typeface="tahoma, verdana, arial"/>
            </a:endParaRPr>
          </a:p>
        </p:txBody>
      </p:sp>
      <p:sp>
        <p:nvSpPr>
          <p:cNvPr id="55" name="CustomShape 5"/>
          <p:cNvSpPr/>
          <p:nvPr/>
        </p:nvSpPr>
        <p:spPr>
          <a:xfrm>
            <a:off x="1800360" y="5751360"/>
            <a:ext cx="28800360" cy="2673000"/>
          </a:xfrm>
          <a:prstGeom prst="rect">
            <a:avLst/>
          </a:prstGeom>
          <a:noFill/>
          <a:ln>
            <a:noFill/>
          </a:ln>
        </p:spPr>
        <p:style>
          <a:lnRef idx="0"/>
          <a:fillRef idx="0"/>
          <a:effectRef idx="0"/>
          <a:fontRef idx="minor"/>
        </p:style>
        <p:txBody>
          <a:bodyPr lIns="82080" rIns="82080" tIns="41040" bIns="41040">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8500" spc="-1" strike="noStrike">
                <a:solidFill>
                  <a:srgbClr val="225b85"/>
                </a:solidFill>
                <a:latin typeface="Arial"/>
                <a:ea typeface="Arial"/>
              </a:rPr>
              <a:t>TÍTULO DO TRABALHO</a:t>
            </a:r>
            <a:endParaRPr b="0" lang="pt-BR" sz="8500" spc="-1" strike="noStrike">
              <a:solidFill>
                <a:srgbClr val="000000"/>
              </a:solidFill>
              <a:latin typeface="tahoma, verdana, 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8500" spc="-1" strike="noStrike">
              <a:solidFill>
                <a:srgbClr val="000000"/>
              </a:solidFill>
              <a:latin typeface="tahoma, verdana, arial"/>
            </a:endParaRPr>
          </a:p>
        </p:txBody>
      </p:sp>
      <p:sp>
        <p:nvSpPr>
          <p:cNvPr id="56" name="CustomShape 6"/>
          <p:cNvSpPr/>
          <p:nvPr/>
        </p:nvSpPr>
        <p:spPr>
          <a:xfrm>
            <a:off x="2879640" y="12588840"/>
            <a:ext cx="12816000" cy="779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marL="399960" indent="-399960">
              <a:lnSpc>
                <a:spcPct val="100000"/>
              </a:lnSpc>
              <a:buClr>
                <a:srgbClr val="000000"/>
              </a:buClr>
              <a:buFont typeface="Arial"/>
              <a:buAutoNum type="arabicPeriod"/>
              <a:tabLst>
                <a:tab algn="l" pos="618840"/>
                <a:tab algn="l" pos="1238040"/>
                <a:tab algn="l" pos="1857240"/>
                <a:tab algn="l" pos="2476440"/>
                <a:tab algn="l" pos="3095280"/>
                <a:tab algn="l" pos="3714480"/>
                <a:tab algn="l" pos="4333680"/>
                <a:tab algn="l" pos="4952880"/>
                <a:tab algn="l" pos="5572080"/>
                <a:tab algn="l" pos="6190920"/>
                <a:tab algn="l" pos="6810120"/>
                <a:tab algn="l" pos="7429320"/>
                <a:tab algn="l" pos="8048520"/>
                <a:tab algn="l" pos="8667720"/>
                <a:tab algn="l" pos="9286560"/>
                <a:tab algn="l" pos="9905760"/>
                <a:tab algn="l" pos="10524960"/>
              </a:tabLst>
            </a:pPr>
            <a:r>
              <a:rPr b="1" lang="pt-BR" sz="4500" spc="-1" strike="noStrike">
                <a:solidFill>
                  <a:srgbClr val="000000"/>
                </a:solidFill>
                <a:latin typeface="Arial"/>
              </a:rPr>
              <a:t>INTRODUÇÃO</a:t>
            </a:r>
            <a:endParaRPr b="0" lang="pt-BR" sz="4500" spc="-1" strike="noStrike">
              <a:solidFill>
                <a:srgbClr val="000000"/>
              </a:solidFill>
              <a:latin typeface="tahoma, verdana, arial"/>
            </a:endParaRPr>
          </a:p>
        </p:txBody>
      </p:sp>
      <p:sp>
        <p:nvSpPr>
          <p:cNvPr id="57" name="CustomShape 7"/>
          <p:cNvSpPr/>
          <p:nvPr/>
        </p:nvSpPr>
        <p:spPr>
          <a:xfrm>
            <a:off x="17278200" y="25115760"/>
            <a:ext cx="11809440" cy="779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tabLst>
                <a:tab algn="l" pos="0"/>
                <a:tab algn="l" pos="618840"/>
                <a:tab algn="l" pos="1238040"/>
                <a:tab algn="l" pos="1857240"/>
                <a:tab algn="l" pos="2476440"/>
                <a:tab algn="l" pos="3095280"/>
                <a:tab algn="l" pos="3714480"/>
                <a:tab algn="l" pos="4333680"/>
                <a:tab algn="l" pos="4952880"/>
                <a:tab algn="l" pos="5572080"/>
                <a:tab algn="l" pos="6190920"/>
                <a:tab algn="l" pos="6810120"/>
                <a:tab algn="l" pos="7429320"/>
                <a:tab algn="l" pos="8048520"/>
                <a:tab algn="l" pos="8667720"/>
                <a:tab algn="l" pos="9286560"/>
                <a:tab algn="l" pos="9905760"/>
                <a:tab algn="l" pos="10524960"/>
              </a:tabLst>
            </a:pPr>
            <a:r>
              <a:rPr b="1" lang="pt-BR" sz="4500" spc="-1" strike="noStrike">
                <a:solidFill>
                  <a:srgbClr val="000000"/>
                </a:solidFill>
                <a:latin typeface="Arial"/>
              </a:rPr>
              <a:t>4. CONCLUSÃO</a:t>
            </a:r>
            <a:endParaRPr b="0" lang="pt-BR" sz="4500" spc="-1" strike="noStrike">
              <a:solidFill>
                <a:srgbClr val="000000"/>
              </a:solidFill>
              <a:latin typeface="tahoma, verdana, arial"/>
            </a:endParaRPr>
          </a:p>
        </p:txBody>
      </p:sp>
      <p:sp>
        <p:nvSpPr>
          <p:cNvPr id="58" name="CustomShape 8"/>
          <p:cNvSpPr/>
          <p:nvPr/>
        </p:nvSpPr>
        <p:spPr>
          <a:xfrm>
            <a:off x="17351280" y="29148120"/>
            <a:ext cx="11593440" cy="779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tabLst>
                <a:tab algn="l" pos="0"/>
                <a:tab algn="l" pos="618840"/>
                <a:tab algn="l" pos="1238040"/>
                <a:tab algn="l" pos="1857240"/>
                <a:tab algn="l" pos="2476440"/>
                <a:tab algn="l" pos="3095280"/>
                <a:tab algn="l" pos="3714480"/>
                <a:tab algn="l" pos="4333680"/>
                <a:tab algn="l" pos="4952880"/>
                <a:tab algn="l" pos="5572080"/>
                <a:tab algn="l" pos="6190920"/>
                <a:tab algn="l" pos="6810120"/>
                <a:tab algn="l" pos="7429320"/>
                <a:tab algn="l" pos="8048520"/>
                <a:tab algn="l" pos="8667720"/>
                <a:tab algn="l" pos="9286560"/>
                <a:tab algn="l" pos="9905760"/>
                <a:tab algn="l" pos="10524960"/>
              </a:tabLst>
            </a:pPr>
            <a:r>
              <a:rPr b="1" lang="pt-BR" sz="4500" spc="-1" strike="noStrike">
                <a:solidFill>
                  <a:srgbClr val="000000"/>
                </a:solidFill>
                <a:latin typeface="Arial"/>
              </a:rPr>
              <a:t>5. REFERÊNCIAS</a:t>
            </a:r>
            <a:endParaRPr b="0" lang="pt-BR" sz="4500" spc="-1" strike="noStrike">
              <a:solidFill>
                <a:srgbClr val="000000"/>
              </a:solidFill>
              <a:latin typeface="tahoma, verdana, arial"/>
            </a:endParaRPr>
          </a:p>
        </p:txBody>
      </p:sp>
      <p:sp>
        <p:nvSpPr>
          <p:cNvPr id="59" name="CustomShape 9"/>
          <p:cNvSpPr/>
          <p:nvPr/>
        </p:nvSpPr>
        <p:spPr>
          <a:xfrm>
            <a:off x="3311640" y="28959120"/>
            <a:ext cx="12601440" cy="1822680"/>
          </a:xfrm>
          <a:prstGeom prst="rect">
            <a:avLst/>
          </a:prstGeom>
          <a:noFill/>
          <a:ln>
            <a:noFill/>
          </a:ln>
        </p:spPr>
        <p:style>
          <a:lnRef idx="0"/>
          <a:fillRef idx="0"/>
          <a:effectRef idx="0"/>
          <a:fontRef idx="minor"/>
        </p:style>
        <p:txBody>
          <a:bodyPr lIns="90000" rIns="90000" tIns="46800" bIns="46800">
            <a:spAutoFit/>
          </a:bodyPr>
          <a:p>
            <a:pPr>
              <a:tabLst>
                <a:tab algn="l" pos="0"/>
                <a:tab algn="l" pos="618840"/>
                <a:tab algn="l" pos="1238040"/>
                <a:tab algn="l" pos="1857240"/>
                <a:tab algn="l" pos="2476440"/>
                <a:tab algn="l" pos="3095280"/>
                <a:tab algn="l" pos="3714480"/>
                <a:tab algn="l" pos="4333680"/>
                <a:tab algn="l" pos="4952880"/>
                <a:tab algn="l" pos="5572080"/>
                <a:tab algn="l" pos="6190920"/>
                <a:tab algn="l" pos="6810120"/>
                <a:tab algn="l" pos="7429320"/>
                <a:tab algn="l" pos="8048520"/>
                <a:tab algn="l" pos="8667720"/>
                <a:tab algn="l" pos="9286560"/>
                <a:tab algn="l" pos="9905760"/>
                <a:tab algn="l" pos="10524960"/>
              </a:tabLst>
            </a:pPr>
            <a:r>
              <a:rPr b="1" lang="pt-BR" sz="4500" spc="-1" strike="noStrike">
                <a:solidFill>
                  <a:srgbClr val="000000"/>
                </a:solidFill>
                <a:latin typeface="tahoma, verdana, arial"/>
              </a:rPr>
              <a:t>3. RESULTADOS E DISCUSSÃO</a:t>
            </a:r>
            <a:endParaRPr b="0" lang="pt-BR" sz="4500" spc="-1" strike="noStrike">
              <a:solidFill>
                <a:srgbClr val="000000"/>
              </a:solidFill>
              <a:latin typeface="tahoma, verdana, arial"/>
            </a:endParaRPr>
          </a:p>
          <a:p>
            <a:pPr>
              <a:spcBef>
                <a:spcPts val="2812"/>
              </a:spcBef>
              <a:tabLst>
                <a:tab algn="l" pos="0"/>
                <a:tab algn="l" pos="618840"/>
                <a:tab algn="l" pos="1238040"/>
                <a:tab algn="l" pos="1857240"/>
                <a:tab algn="l" pos="2476440"/>
                <a:tab algn="l" pos="3095280"/>
                <a:tab algn="l" pos="3714480"/>
                <a:tab algn="l" pos="4333680"/>
                <a:tab algn="l" pos="4952880"/>
                <a:tab algn="l" pos="5572080"/>
                <a:tab algn="l" pos="6190920"/>
                <a:tab algn="l" pos="6810120"/>
                <a:tab algn="l" pos="7429320"/>
                <a:tab algn="l" pos="8048520"/>
                <a:tab algn="l" pos="8667720"/>
                <a:tab algn="l" pos="9286560"/>
                <a:tab algn="l" pos="9905760"/>
                <a:tab algn="l" pos="10524960"/>
              </a:tabLst>
            </a:pPr>
            <a:endParaRPr b="0" lang="pt-BR" sz="4500" spc="-1" strike="noStrike">
              <a:solidFill>
                <a:srgbClr val="000000"/>
              </a:solidFill>
              <a:latin typeface="tahoma, verdana, arial"/>
            </a:endParaRPr>
          </a:p>
        </p:txBody>
      </p:sp>
      <p:sp>
        <p:nvSpPr>
          <p:cNvPr id="60" name="CustomShape 10"/>
          <p:cNvSpPr/>
          <p:nvPr/>
        </p:nvSpPr>
        <p:spPr>
          <a:xfrm>
            <a:off x="3095640" y="13839840"/>
            <a:ext cx="12673080" cy="8372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2080" rIns="82080" tIns="41040" bIns="4104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000" spc="-1" strike="noStrike">
                <a:solidFill>
                  <a:srgbClr val="000000"/>
                </a:solidFill>
                <a:latin typeface="Arial"/>
                <a:ea typeface="Times New Roman"/>
              </a:rPr>
              <a:t>	</a:t>
            </a:r>
            <a:r>
              <a:rPr b="0" lang="it-IT" sz="4000" spc="-1" strike="noStrike">
                <a:solidFill>
                  <a:srgbClr val="000000"/>
                </a:solidFill>
                <a:latin typeface="Arial"/>
                <a:ea typeface="Times New Roman"/>
              </a:rPr>
              <a:t> </a:t>
            </a:r>
            <a:r>
              <a:rPr b="0" lang="it-IT" sz="3600" spc="-1" strike="noStrike">
                <a:solidFill>
                  <a:srgbClr val="000000"/>
                </a:solidFill>
                <a:latin typeface="Arial"/>
                <a:ea typeface="Times New Roman"/>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 Rebum ad elit in ipsum mazim ut illum. Lorem est soluta. Stet feugait ea elit nonumy ipsum. Dolor sanctus nonumy ipsum lorem. Adipiscing tempor facilisis takimata dolore labore. Gubergren autem magna labore dolore diam. Erat dolore at diam facer quis iriure. Sed gubergren aliquyam volutpat gubergren at praesent. </a:t>
            </a:r>
            <a:endParaRPr b="0" lang="pt-BR" sz="3600" spc="-1" strike="noStrike">
              <a:solidFill>
                <a:srgbClr val="000000"/>
              </a:solidFill>
              <a:latin typeface="tahoma, verdana, arial"/>
            </a:endParaRPr>
          </a:p>
        </p:txBody>
      </p:sp>
      <p:sp>
        <p:nvSpPr>
          <p:cNvPr id="61" name="CustomShape 11"/>
          <p:cNvSpPr/>
          <p:nvPr/>
        </p:nvSpPr>
        <p:spPr>
          <a:xfrm>
            <a:off x="3166920" y="23441040"/>
            <a:ext cx="12528720" cy="5537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2080" rIns="82080" tIns="41040" bIns="4104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000" spc="-1" strike="noStrike">
                <a:solidFill>
                  <a:srgbClr val="000000"/>
                </a:solidFill>
                <a:latin typeface="Arial"/>
              </a:rPr>
              <a:t>	</a:t>
            </a:r>
            <a:endParaRPr b="0" lang="pt-BR" sz="30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000" spc="-1" strike="noStrike">
                <a:solidFill>
                  <a:srgbClr val="000000"/>
                </a:solidFill>
                <a:latin typeface="Arial"/>
                <a:ea typeface="Arial"/>
              </a:rPr>
              <a:t>	</a:t>
            </a:r>
            <a:r>
              <a:rPr b="0" lang="it-IT" sz="4000" spc="-1" strike="noStrike">
                <a:solidFill>
                  <a:srgbClr val="000000"/>
                </a:solidFill>
                <a:latin typeface="Arial"/>
                <a:ea typeface="Times New Roman"/>
              </a:rPr>
              <a:t> </a:t>
            </a:r>
            <a:r>
              <a:rPr b="0" lang="it-IT" sz="3600" spc="-1" strike="noStrike">
                <a:solidFill>
                  <a:srgbClr val="000000"/>
                </a:solidFill>
                <a:latin typeface="Arial"/>
                <a:ea typeface="Times New Roman"/>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Eros magna sadipscing tation eirmod qui. Amet et magna lorem est.</a:t>
            </a: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3600" spc="-1" strike="noStrike">
              <a:solidFill>
                <a:srgbClr val="000000"/>
              </a:solidFill>
              <a:latin typeface="tahoma, verdana, arial"/>
            </a:endParaRPr>
          </a:p>
        </p:txBody>
      </p:sp>
      <p:pic>
        <p:nvPicPr>
          <p:cNvPr id="62" name="Picture 2235" descr=""/>
          <p:cNvPicPr/>
          <p:nvPr/>
        </p:nvPicPr>
        <p:blipFill>
          <a:blip r:embed="rId1"/>
          <a:stretch/>
        </p:blipFill>
        <p:spPr>
          <a:xfrm>
            <a:off x="3382920" y="36052200"/>
            <a:ext cx="12266640" cy="3679920"/>
          </a:xfrm>
          <a:prstGeom prst="rect">
            <a:avLst/>
          </a:prstGeom>
          <a:ln w="9360">
            <a:solidFill>
              <a:srgbClr val="000000"/>
            </a:solidFill>
            <a:miter/>
          </a:ln>
        </p:spPr>
      </p:pic>
      <p:sp>
        <p:nvSpPr>
          <p:cNvPr id="63" name="CustomShape 12"/>
          <p:cNvSpPr/>
          <p:nvPr/>
        </p:nvSpPr>
        <p:spPr>
          <a:xfrm>
            <a:off x="3166920" y="22613760"/>
            <a:ext cx="14279760" cy="768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2080" rIns="82080" tIns="41040" bIns="41040">
            <a:spAutoFit/>
          </a:bodyPr>
          <a:p>
            <a:pPr>
              <a:lnSpc>
                <a:spcPct val="100000"/>
              </a:lnSpc>
              <a:spcBef>
                <a:spcPts val="2812"/>
              </a:spcBef>
              <a:tabLst>
                <a:tab algn="l" pos="0"/>
                <a:tab algn="l" pos="820440"/>
                <a:tab algn="l" pos="1641240"/>
                <a:tab algn="l" pos="2462040"/>
                <a:tab algn="l" pos="3282840"/>
                <a:tab algn="l" pos="4103640"/>
                <a:tab algn="l" pos="4924080"/>
                <a:tab algn="l" pos="5744880"/>
                <a:tab algn="l" pos="6565680"/>
                <a:tab algn="l" pos="7386480"/>
                <a:tab algn="l" pos="8207280"/>
                <a:tab algn="l" pos="9028080"/>
                <a:tab algn="l" pos="9848520"/>
                <a:tab algn="l" pos="10669320"/>
              </a:tabLst>
            </a:pPr>
            <a:r>
              <a:rPr b="1" lang="pt-BR" sz="4500" spc="-1" strike="noStrike">
                <a:solidFill>
                  <a:srgbClr val="000000"/>
                </a:solidFill>
                <a:latin typeface="Arial"/>
              </a:rPr>
              <a:t>2. MATERIAIS E MÉTODOS</a:t>
            </a:r>
            <a:endParaRPr b="0" lang="pt-BR" sz="4500" spc="-1" strike="noStrike">
              <a:solidFill>
                <a:srgbClr val="000000"/>
              </a:solidFill>
              <a:latin typeface="tahoma, verdana, arial"/>
            </a:endParaRPr>
          </a:p>
        </p:txBody>
      </p:sp>
      <p:sp>
        <p:nvSpPr>
          <p:cNvPr id="64" name="CustomShape 13"/>
          <p:cNvSpPr/>
          <p:nvPr/>
        </p:nvSpPr>
        <p:spPr>
          <a:xfrm>
            <a:off x="3382920" y="30084840"/>
            <a:ext cx="12312720" cy="623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2080" rIns="82080" tIns="41040" bIns="4104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rPr>
              <a:t>	</a:t>
            </a:r>
            <a:r>
              <a:rPr b="0" lang="it-IT" sz="4000" spc="-1" strike="noStrike">
                <a:solidFill>
                  <a:srgbClr val="000000"/>
                </a:solidFill>
                <a:latin typeface="Arial"/>
                <a:ea typeface="Times New Roman"/>
              </a:rPr>
              <a:t> </a:t>
            </a:r>
            <a:r>
              <a:rPr b="0" lang="it-IT" sz="3600" spc="-1" strike="noStrike">
                <a:solidFill>
                  <a:srgbClr val="000000"/>
                </a:solidFill>
                <a:latin typeface="Arial"/>
                <a:ea typeface="Times New Roman"/>
              </a:rPr>
              <a:t>Lorem ipsum dolor sit amet. Diam assum ut. Justo magna lorem amet et magna diam tempor. Wisi vero nisl option. Dolore assum molestie voluptua. Sit sea sadipscing labore duo. Consequat erat et veniam ea. Sit clita in te et aliquyam sadipscing. </a:t>
            </a: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rPr>
              <a:t>	</a:t>
            </a:r>
            <a:r>
              <a:rPr b="0" lang="it-IT" sz="4000" spc="-1" strike="noStrike">
                <a:solidFill>
                  <a:srgbClr val="000000"/>
                </a:solidFill>
                <a:latin typeface="Arial"/>
              </a:rPr>
              <a:t> </a:t>
            </a:r>
            <a:r>
              <a:rPr b="0" lang="it-IT" sz="3600" spc="-1" strike="noStrike">
                <a:solidFill>
                  <a:srgbClr val="000000"/>
                </a:solidFill>
                <a:latin typeface="Arial"/>
              </a:rPr>
              <a:t>Lorem ipsum dolor sit amet. Diam assum ut. Justo magna lorem amet et magna diam tempor. Wisi vero nisl option. Dolore assum molestie voluptua. Sit sea sadipscing labore duo. Consequat erat et veniam ea. Sit clita in te et aliquyam sadipscing. </a:t>
            </a: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3600" spc="-1" strike="noStrike">
              <a:solidFill>
                <a:srgbClr val="000000"/>
              </a:solidFill>
              <a:latin typeface="tahoma, verdana, arial"/>
            </a:endParaRPr>
          </a:p>
        </p:txBody>
      </p:sp>
      <p:sp>
        <p:nvSpPr>
          <p:cNvPr id="65" name="CustomShape 14"/>
          <p:cNvSpPr/>
          <p:nvPr/>
        </p:nvSpPr>
        <p:spPr>
          <a:xfrm>
            <a:off x="16990920" y="12588840"/>
            <a:ext cx="11953800" cy="58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lnSpc>
                <a:spcPct val="100000"/>
              </a:lnSpc>
              <a:spcBef>
                <a:spcPts val="1998"/>
              </a:spcBef>
              <a:tabLst>
                <a:tab algn="l" pos="0"/>
                <a:tab algn="l" pos="820440"/>
                <a:tab algn="l" pos="1641240"/>
                <a:tab algn="l" pos="2462040"/>
                <a:tab algn="l" pos="3282840"/>
                <a:tab algn="l" pos="4103640"/>
                <a:tab algn="l" pos="4924080"/>
                <a:tab algn="l" pos="5744880"/>
                <a:tab algn="l" pos="6565680"/>
                <a:tab algn="l" pos="7386480"/>
                <a:tab algn="l" pos="8207280"/>
                <a:tab algn="l" pos="9028080"/>
                <a:tab algn="l" pos="9848520"/>
                <a:tab algn="l" pos="10669320"/>
              </a:tabLst>
            </a:pPr>
            <a:r>
              <a:rPr b="0" lang="pt-BR" sz="3200" spc="-1" strike="noStrike">
                <a:solidFill>
                  <a:srgbClr val="000000"/>
                </a:solidFill>
                <a:latin typeface="Arial"/>
                <a:ea typeface="Arial"/>
              </a:rPr>
              <a:t>TABELA 1.  </a:t>
            </a:r>
            <a:r>
              <a:rPr b="1" lang="pt-BR" sz="3200" spc="-1" strike="noStrike">
                <a:solidFill>
                  <a:srgbClr val="000000"/>
                </a:solidFill>
                <a:latin typeface="Arial"/>
                <a:ea typeface="Arial"/>
              </a:rPr>
              <a:t>TÍTULO</a:t>
            </a:r>
            <a:r>
              <a:rPr b="0" lang="pt-BR" sz="3200" spc="-1" strike="noStrike">
                <a:solidFill>
                  <a:srgbClr val="000000"/>
                </a:solidFill>
                <a:latin typeface="Arial"/>
                <a:ea typeface="Arial"/>
              </a:rPr>
              <a:t> E CABEÇALHO DA </a:t>
            </a:r>
            <a:r>
              <a:rPr b="1" lang="pt-BR" sz="3200" spc="-1" strike="noStrike">
                <a:solidFill>
                  <a:srgbClr val="000000"/>
                </a:solidFill>
                <a:latin typeface="Arial"/>
                <a:ea typeface="Arial"/>
              </a:rPr>
              <a:t>TABELA</a:t>
            </a:r>
            <a:endParaRPr b="0" lang="pt-BR" sz="3200" spc="-1" strike="noStrike">
              <a:solidFill>
                <a:srgbClr val="000000"/>
              </a:solidFill>
              <a:latin typeface="tahoma, verdana, arial"/>
            </a:endParaRPr>
          </a:p>
        </p:txBody>
      </p:sp>
      <p:sp>
        <p:nvSpPr>
          <p:cNvPr id="66" name="CustomShape 15"/>
          <p:cNvSpPr/>
          <p:nvPr/>
        </p:nvSpPr>
        <p:spPr>
          <a:xfrm>
            <a:off x="17351280" y="30410280"/>
            <a:ext cx="11593440" cy="940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2080" rIns="82080" tIns="41040" bIns="4104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ea typeface="Arial"/>
              </a:rPr>
              <a:t>ASSOCIAÇÃO BRASILEIRA DE NORMAS TÉCNICAS. </a:t>
            </a:r>
            <a:r>
              <a:rPr b="1" lang="pt-BR" sz="3600" spc="-1" strike="noStrike">
                <a:solidFill>
                  <a:srgbClr val="000000"/>
                </a:solidFill>
                <a:latin typeface="Arial"/>
                <a:ea typeface="Arial"/>
              </a:rPr>
              <a:t>NBR 14724</a:t>
            </a:r>
            <a:r>
              <a:rPr b="0" lang="pt-BR" sz="3600" spc="-1" strike="noStrike">
                <a:solidFill>
                  <a:srgbClr val="000000"/>
                </a:solidFill>
                <a:latin typeface="Arial"/>
                <a:ea typeface="Arial"/>
              </a:rPr>
              <a:t>: Informação e Documentação - Trabalhos acadêmicos - Apresentação. Rio de Janeiro: ABNT, 2001.</a:t>
            </a: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ea typeface="Arial"/>
              </a:rPr>
              <a:t>ASSOCIAÇÃO BRASILEIRA DE NORMAS TÉCNICAS. </a:t>
            </a:r>
            <a:r>
              <a:rPr b="1" lang="pt-BR" sz="3600" spc="-1" strike="noStrike">
                <a:solidFill>
                  <a:srgbClr val="000000"/>
                </a:solidFill>
                <a:latin typeface="Arial"/>
                <a:ea typeface="Arial"/>
              </a:rPr>
              <a:t>NBR 18457</a:t>
            </a:r>
            <a:r>
              <a:rPr b="0" lang="pt-BR" sz="3600" spc="-1" strike="noStrike">
                <a:solidFill>
                  <a:srgbClr val="000000"/>
                </a:solidFill>
                <a:latin typeface="Arial"/>
                <a:ea typeface="Arial"/>
              </a:rPr>
              <a:t>: Informação e Documentação - Trabalhos acadêmicos - Apresentação. Rio de Janeiro: ABNT, 2010.</a:t>
            </a: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ea typeface="Arial"/>
              </a:rPr>
              <a:t>ASSOCIAÇÃO BRASILEIRA DE NORMAS TÉCNICAS. </a:t>
            </a:r>
            <a:r>
              <a:rPr b="1" lang="pt-BR" sz="3600" spc="-1" strike="noStrike">
                <a:solidFill>
                  <a:srgbClr val="000000"/>
                </a:solidFill>
                <a:latin typeface="Arial"/>
                <a:ea typeface="Arial"/>
              </a:rPr>
              <a:t>NBR 17596</a:t>
            </a:r>
            <a:r>
              <a:rPr b="0" lang="pt-BR" sz="3600" spc="-1" strike="noStrike">
                <a:solidFill>
                  <a:srgbClr val="000000"/>
                </a:solidFill>
                <a:latin typeface="Arial"/>
                <a:ea typeface="Arial"/>
              </a:rPr>
              <a:t>: Informação e Documentação - Trabalhos acadêmicos - Apresentação. Rio de Janeiro: ABNT, 2015.</a:t>
            </a: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t-BR" sz="3600" spc="-1" strike="noStrike">
              <a:solidFill>
                <a:srgbClr val="000000"/>
              </a:solidFill>
              <a:latin typeface="tahoma, verdana, 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ea typeface="Arial"/>
              </a:rPr>
              <a:t>MORAES, L. S. </a:t>
            </a:r>
            <a:r>
              <a:rPr b="1" lang="pt-BR" sz="3600" spc="-1" strike="noStrike">
                <a:solidFill>
                  <a:srgbClr val="000000"/>
                </a:solidFill>
                <a:latin typeface="Arial"/>
                <a:ea typeface="Arial"/>
              </a:rPr>
              <a:t>Apresentação de Trabalhos Científicos</a:t>
            </a:r>
            <a:r>
              <a:rPr b="0" lang="pt-BR" sz="3600" spc="-1" strike="noStrike">
                <a:solidFill>
                  <a:srgbClr val="000000"/>
                </a:solidFill>
                <a:latin typeface="Arial"/>
                <a:ea typeface="Arial"/>
              </a:rPr>
              <a:t>. São Paulo: Edgard Blücher; 1990. 465 p.</a:t>
            </a:r>
            <a:endParaRPr b="0" lang="pt-BR" sz="3600" spc="-1" strike="noStrike">
              <a:solidFill>
                <a:srgbClr val="000000"/>
              </a:solidFill>
              <a:latin typeface="tahoma, verdana, arial"/>
            </a:endParaRPr>
          </a:p>
        </p:txBody>
      </p:sp>
      <p:sp>
        <p:nvSpPr>
          <p:cNvPr id="67" name="CustomShape 16"/>
          <p:cNvSpPr/>
          <p:nvPr/>
        </p:nvSpPr>
        <p:spPr>
          <a:xfrm>
            <a:off x="17135640" y="19140480"/>
            <a:ext cx="11952000" cy="5641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3600" spc="-1" strike="noStrike">
                <a:solidFill>
                  <a:srgbClr val="000000"/>
                </a:solidFill>
                <a:latin typeface="Arial"/>
                <a:ea typeface="Times New Roman"/>
              </a:rPr>
              <a:t>	</a:t>
            </a:r>
            <a:r>
              <a:rPr b="0" lang="it-IT" sz="4000" spc="-1" strike="noStrike">
                <a:solidFill>
                  <a:srgbClr val="000000"/>
                </a:solidFill>
                <a:latin typeface="Arial"/>
                <a:ea typeface="Times New Roman"/>
              </a:rPr>
              <a:t> </a:t>
            </a:r>
            <a:r>
              <a:rPr b="0" lang="it-IT" sz="3600" spc="-1" strike="noStrike">
                <a:solidFill>
                  <a:srgbClr val="000000"/>
                </a:solidFill>
                <a:latin typeface="Arial"/>
                <a:ea typeface="Times New Roman"/>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a:t>
            </a:r>
            <a:endParaRPr b="0" lang="pt-BR" sz="3600" spc="-1" strike="noStrike">
              <a:solidFill>
                <a:srgbClr val="000000"/>
              </a:solidFill>
              <a:latin typeface="tahoma, verdana, arial"/>
            </a:endParaRPr>
          </a:p>
        </p:txBody>
      </p:sp>
      <p:graphicFrame>
        <p:nvGraphicFramePr>
          <p:cNvPr id="68" name="Table 17"/>
          <p:cNvGraphicFramePr/>
          <p:nvPr/>
        </p:nvGraphicFramePr>
        <p:xfrm>
          <a:off x="17135640" y="13566600"/>
          <a:ext cx="11810880" cy="4349880"/>
        </p:xfrm>
        <a:graphic>
          <a:graphicData uri="http://schemas.openxmlformats.org/drawingml/2006/table">
            <a:tbl>
              <a:tblPr/>
              <a:tblGrid>
                <a:gridCol w="5292720"/>
                <a:gridCol w="3179520"/>
                <a:gridCol w="3338640"/>
              </a:tblGrid>
              <a:tr h="735120">
                <a:tc>
                  <a: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2400" spc="-1" strike="noStrike">
                          <a:solidFill>
                            <a:srgbClr val="000000"/>
                          </a:solidFill>
                          <a:latin typeface="Arial"/>
                          <a:ea typeface="Arial"/>
                        </a:rPr>
                        <a:t> </a:t>
                      </a:r>
                      <a:endParaRPr b="0" lang="pt-BR" sz="2400" spc="-1" strike="noStrike">
                        <a:solidFill>
                          <a:srgbClr val="000000"/>
                        </a:solidFill>
                        <a:latin typeface="tahoma, verdana, arial"/>
                      </a:endParaRPr>
                    </a:p>
                  </a:txBody>
                  <a:tcPr marL="91440" marR="91440">
                    <a:lnT w="5760">
                      <a:solidFill>
                        <a:srgbClr val="000000"/>
                      </a:solidFill>
                    </a:lnT>
                    <a:lnB w="5760">
                      <a:solidFill>
                        <a:srgbClr val="000000"/>
                      </a:solidFill>
                    </a:lnB>
                    <a:noFill/>
                  </a:tcPr>
                </a:tc>
                <a:tc>
                  <a:txBody>
                    <a:bodyPr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000000"/>
                          </a:solidFill>
                          <a:latin typeface="Arial"/>
                          <a:ea typeface="Arial"/>
                        </a:rPr>
                        <a:t>Lodo Biológico </a:t>
                      </a:r>
                      <a:endParaRPr b="0" lang="pt-BR" sz="3200" spc="-1" strike="noStrike">
                        <a:solidFill>
                          <a:srgbClr val="000000"/>
                        </a:solidFill>
                        <a:latin typeface="tahoma, verdana, arial"/>
                      </a:endParaRPr>
                    </a:p>
                  </a:txBody>
                  <a:tcPr marL="91440" marR="91440">
                    <a:lnT w="5760">
                      <a:solidFill>
                        <a:srgbClr val="000000"/>
                      </a:solidFill>
                    </a:lnT>
                    <a:lnB w="5760">
                      <a:solidFill>
                        <a:srgbClr val="000000"/>
                      </a:solidFill>
                    </a:lnB>
                    <a:noFill/>
                  </a:tcPr>
                </a:tc>
                <a:tc>
                  <a:txBody>
                    <a:bodyPr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000000"/>
                          </a:solidFill>
                          <a:latin typeface="Arial"/>
                          <a:ea typeface="Arial"/>
                        </a:rPr>
                        <a:t>Finos de madeira</a:t>
                      </a:r>
                      <a:endParaRPr b="0" lang="pt-BR" sz="3200" spc="-1" strike="noStrike">
                        <a:solidFill>
                          <a:srgbClr val="000000"/>
                        </a:solidFill>
                        <a:latin typeface="tahoma, verdana, arial"/>
                      </a:endParaRPr>
                    </a:p>
                  </a:txBody>
                  <a:tcPr marL="91440" marR="91440">
                    <a:lnT w="5760">
                      <a:solidFill>
                        <a:srgbClr val="000000"/>
                      </a:solidFill>
                    </a:lnT>
                    <a:lnB w="5760">
                      <a:solidFill>
                        <a:srgbClr val="000000"/>
                      </a:solidFill>
                    </a:lnB>
                    <a:noFill/>
                  </a:tcPr>
                </a:tc>
              </a:tr>
              <a:tr h="1292400">
                <a:tc>
                  <a:txBody>
                    <a:bodyPr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ea typeface="Arial"/>
                        </a:rPr>
                        <a:t>Umidade in natura (%)</a:t>
                      </a:r>
                      <a:endParaRPr b="0" lang="pt-BR" sz="3600" spc="-1" strike="noStrike">
                        <a:solidFill>
                          <a:srgbClr val="000000"/>
                        </a:solidFill>
                        <a:latin typeface="tahoma, verdana, arial"/>
                      </a:endParaRPr>
                    </a:p>
                  </a:txBody>
                  <a:tcPr marL="91440" marR="91440">
                    <a:lnT w="5760">
                      <a:solidFill>
                        <a:srgbClr val="000000"/>
                      </a:solidFill>
                    </a:lnT>
                    <a:noFill/>
                  </a:tcPr>
                </a:tc>
                <a:tc>
                  <a:txBody>
                    <a:bodyPr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000000"/>
                          </a:solidFill>
                          <a:latin typeface="Arial"/>
                          <a:ea typeface="Arial"/>
                        </a:rPr>
                        <a:t>85</a:t>
                      </a:r>
                      <a:endParaRPr b="0" lang="pt-BR" sz="3200" spc="-1" strike="noStrike">
                        <a:solidFill>
                          <a:srgbClr val="000000"/>
                        </a:solidFill>
                        <a:latin typeface="tahoma, verdana, arial"/>
                      </a:endParaRPr>
                    </a:p>
                  </a:txBody>
                  <a:tcPr marL="91440" marR="91440">
                    <a:lnT w="5760">
                      <a:solidFill>
                        <a:srgbClr val="000000"/>
                      </a:solidFill>
                    </a:lnT>
                    <a:noFill/>
                  </a:tcPr>
                </a:tc>
                <a:tc>
                  <a:txBody>
                    <a:bodyPr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000000"/>
                          </a:solidFill>
                          <a:latin typeface="Arial"/>
                        </a:rPr>
                        <a:t>45</a:t>
                      </a:r>
                      <a:endParaRPr b="0" lang="pt-BR" sz="3200" spc="-1" strike="noStrike">
                        <a:solidFill>
                          <a:srgbClr val="000000"/>
                        </a:solidFill>
                        <a:latin typeface="tahoma, verdana, arial"/>
                      </a:endParaRPr>
                    </a:p>
                  </a:txBody>
                  <a:tcPr marL="91440" marR="91440">
                    <a:lnT w="5760">
                      <a:solidFill>
                        <a:srgbClr val="000000"/>
                      </a:solidFill>
                    </a:lnT>
                    <a:noFill/>
                  </a:tcPr>
                </a:tc>
              </a:tr>
              <a:tr h="1509480">
                <a:tc>
                  <a:txBody>
                    <a:bodyPr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ea typeface="Arial"/>
                        </a:rPr>
                        <a:t>Poder Calorífico (kcal/kg) </a:t>
                      </a:r>
                      <a:endParaRPr b="0" lang="pt-BR" sz="3600" spc="-1" strike="noStrike">
                        <a:solidFill>
                          <a:srgbClr val="000000"/>
                        </a:solidFill>
                        <a:latin typeface="tahoma, verdana, arial"/>
                      </a:endParaRPr>
                    </a:p>
                  </a:txBody>
                  <a:tcPr marL="91440" marR="91440">
                    <a:noFill/>
                  </a:tcPr>
                </a:tc>
                <a:tc>
                  <a:txBody>
                    <a:bodyPr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000000"/>
                          </a:solidFill>
                          <a:latin typeface="Arial"/>
                        </a:rPr>
                        <a:t>3991</a:t>
                      </a:r>
                      <a:endParaRPr b="0" lang="pt-BR" sz="3200" spc="-1" strike="noStrike">
                        <a:solidFill>
                          <a:srgbClr val="000000"/>
                        </a:solidFill>
                        <a:latin typeface="tahoma, verdana, arial"/>
                      </a:endParaRPr>
                    </a:p>
                  </a:txBody>
                  <a:tcPr marL="91440" marR="91440">
                    <a:noFill/>
                  </a:tcPr>
                </a:tc>
                <a:tc>
                  <a:txBody>
                    <a:bodyPr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000000"/>
                          </a:solidFill>
                          <a:latin typeface="Arial"/>
                        </a:rPr>
                        <a:t>4630</a:t>
                      </a:r>
                      <a:endParaRPr b="0" lang="pt-BR" sz="3200" spc="-1" strike="noStrike">
                        <a:solidFill>
                          <a:srgbClr val="000000"/>
                        </a:solidFill>
                        <a:latin typeface="tahoma, verdana, arial"/>
                      </a:endParaRPr>
                    </a:p>
                  </a:txBody>
                  <a:tcPr marL="91440" marR="91440">
                    <a:noFill/>
                  </a:tcPr>
                </a:tc>
              </a:tr>
              <a:tr h="812880">
                <a:tc>
                  <a:txBody>
                    <a:bodyPr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600" spc="-1" strike="noStrike">
                          <a:solidFill>
                            <a:srgbClr val="000000"/>
                          </a:solidFill>
                          <a:latin typeface="Arial"/>
                          <a:ea typeface="Arial"/>
                        </a:rPr>
                        <a:t>Lignina (%)</a:t>
                      </a:r>
                      <a:endParaRPr b="0" lang="pt-BR" sz="3600" spc="-1" strike="noStrike">
                        <a:solidFill>
                          <a:srgbClr val="000000"/>
                        </a:solidFill>
                        <a:latin typeface="tahoma, verdana, arial"/>
                      </a:endParaRPr>
                    </a:p>
                  </a:txBody>
                  <a:tcPr marL="91440" marR="91440">
                    <a:lnB w="5760">
                      <a:solidFill>
                        <a:srgbClr val="000000"/>
                      </a:solidFill>
                    </a:lnB>
                    <a:noFill/>
                  </a:tcPr>
                </a:tc>
                <a:tc>
                  <a:txBody>
                    <a:bodyPr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000000"/>
                          </a:solidFill>
                          <a:latin typeface="Arial"/>
                          <a:ea typeface="Arial"/>
                        </a:rPr>
                        <a:t>-</a:t>
                      </a:r>
                      <a:endParaRPr b="0" lang="pt-BR" sz="3200" spc="-1" strike="noStrike">
                        <a:solidFill>
                          <a:srgbClr val="000000"/>
                        </a:solidFill>
                        <a:latin typeface="tahoma, verdana, arial"/>
                      </a:endParaRPr>
                    </a:p>
                  </a:txBody>
                  <a:tcPr marL="91440" marR="91440">
                    <a:lnB w="5760">
                      <a:solidFill>
                        <a:srgbClr val="000000"/>
                      </a:solidFill>
                    </a:lnB>
                    <a:noFill/>
                  </a:tcPr>
                </a:tc>
                <a:tc>
                  <a:txBody>
                    <a:bodyPr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3200" spc="-1" strike="noStrike">
                          <a:solidFill>
                            <a:srgbClr val="000000"/>
                          </a:solidFill>
                          <a:latin typeface="Arial"/>
                          <a:ea typeface="Arial"/>
                        </a:rPr>
                        <a:t>31,2</a:t>
                      </a:r>
                      <a:endParaRPr b="0" lang="pt-BR" sz="3200" spc="-1" strike="noStrike">
                        <a:solidFill>
                          <a:srgbClr val="000000"/>
                        </a:solidFill>
                        <a:latin typeface="tahoma, verdana, arial"/>
                      </a:endParaRPr>
                    </a:p>
                  </a:txBody>
                  <a:tcPr marL="91440" marR="91440">
                    <a:lnB w="5760">
                      <a:solidFill>
                        <a:srgbClr val="000000"/>
                      </a:solidFill>
                    </a:lnB>
                    <a:noFill/>
                  </a:tcPr>
                </a:tc>
              </a:tr>
            </a:tbl>
          </a:graphicData>
        </a:graphic>
      </p:graphicFrame>
      <p:sp>
        <p:nvSpPr>
          <p:cNvPr id="69" name="CustomShape 18"/>
          <p:cNvSpPr/>
          <p:nvPr/>
        </p:nvSpPr>
        <p:spPr>
          <a:xfrm>
            <a:off x="17206920" y="26123760"/>
            <a:ext cx="11880720" cy="2581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2080" rIns="82080" tIns="41040" bIns="41040">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4400" spc="-1" strike="noStrike">
                <a:solidFill>
                  <a:srgbClr val="000000"/>
                </a:solidFill>
                <a:latin typeface="Arial"/>
                <a:ea typeface="Times New Roman"/>
              </a:rPr>
              <a:t> </a:t>
            </a:r>
            <a:r>
              <a:rPr b="0" lang="it-IT" sz="4000" spc="-1" strike="noStrike">
                <a:solidFill>
                  <a:srgbClr val="000000"/>
                </a:solidFill>
                <a:latin typeface="Arial"/>
                <a:ea typeface="Times New Roman"/>
              </a:rPr>
              <a:t>Lorem ipsum dolor sit amet. Diam assum ut. Justo magna lorem amet et magna diam tempor. Wisi vero nisl option. Dolore assum molestie voluptua. Sit sea sadipscing labore duo. </a:t>
            </a:r>
            <a:endParaRPr b="0" lang="pt-BR" sz="4000" spc="-1" strike="noStrike">
              <a:solidFill>
                <a:srgbClr val="000000"/>
              </a:solidFill>
              <a:latin typeface="tahoma, verdana, 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5621</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2003-06-01T15:10:39Z</dcterms:created>
  <dc:creator>Jeronimo</dc:creator>
  <dc:description/>
  <dc:language>pt-BR</dc:language>
  <cp:lastModifiedBy>Desktop</cp:lastModifiedBy>
  <cp:lastPrinted>2010-12-02T23:20:41Z</cp:lastPrinted>
  <dcterms:modified xsi:type="dcterms:W3CDTF">2023-02-09T08:35:40Z</dcterms:modified>
  <cp:revision>637</cp:revision>
  <dc:subject>VII CONGIC</dc:subject>
  <dc:title>Apresentação do PowerPoint</dc:title>
</cp:coreProperties>
</file>